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56" r:id="rId6"/>
    <p:sldId id="257" r:id="rId7"/>
    <p:sldId id="258" r:id="rId8"/>
    <p:sldId id="259" r:id="rId9"/>
    <p:sldId id="260" r:id="rId10"/>
    <p:sldId id="270" r:id="rId11"/>
    <p:sldId id="262" r:id="rId12"/>
    <p:sldId id="271" r:id="rId13"/>
    <p:sldId id="269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72" d="100"/>
          <a:sy n="72" d="100"/>
        </p:scale>
        <p:origin x="660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05.12.2023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05.12.2023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  <a:endParaRPr lang="ru-RU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01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Lorem ipsum dolor sit amet,</a:t>
            </a:r>
            <a:br>
              <a:rPr lang="en-US" dirty="0"/>
            </a:br>
            <a:r>
              <a:rPr lang="en-US" dirty="0"/>
              <a:t>constituter adipescent elit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</a:t>
            </a:r>
          </a:p>
          <a:p>
            <a:r>
              <a:rPr lang="en-US" dirty="0"/>
              <a:t>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534</Words>
  <Application>Microsoft Office PowerPoint</Application>
  <PresentationFormat>Widescreen</PresentationFormat>
  <Paragraphs>113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 Theme</vt:lpstr>
      <vt:lpstr>PRESENTATION TITLE</vt:lpstr>
      <vt:lpstr>DIVIDER SLIDE</vt:lpstr>
      <vt:lpstr>TEXT LAYOUT 01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2023-12-05T13:42:32Z</dcterms:created>
  <dcterms:modified xsi:type="dcterms:W3CDTF">2023-12-05T13:42:57Z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